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tadata" ContentType="application/binary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4.6-->
<p:presentation xmlns:r="http://schemas.openxmlformats.org/officeDocument/2006/relationships" xmlns:a="http://schemas.openxmlformats.org/drawingml/2006/main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/>
  <p:notesSz cx="9866300" cy="6735750"/>
  <p:custDataLst>
    <p:tags r:id="rId16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9" roundtripDataSignature="AMtx7mhMOtkISbHx5TS1xfqdkW23F2ejMQ==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 showOutlineIcons="0" horzBarState="maximized">
    <p:restoredLeft sz="16000"/>
    <p:restoredTop sz="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tags" Target="tags/tag1.xml" /><Relationship Id="rId17" Type="http://schemas.openxmlformats.org/officeDocument/2006/relationships/presProps" Target="presProps.xml" /><Relationship Id="rId18" Type="http://schemas.openxmlformats.org/officeDocument/2006/relationships/viewProps" Target="viewProps.xml" /><Relationship Id="rId19" Type="http://customschemas.google.com/relationships/presentationmetadata" Target="metadata" /><Relationship Id="rId2" Type="http://schemas.openxmlformats.org/officeDocument/2006/relationships/notesMaster" Target="notesMasters/notesMaster1.xml" /><Relationship Id="rId20" Type="http://schemas.openxmlformats.org/officeDocument/2006/relationships/theme" Target="theme/theme1.xml" /><Relationship Id="rId21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</a:xfrm>
      </p:grpSpPr>
      <p:sp>
        <p:nvSpPr>
          <p:cNvPr id="3" name="Google Shape;3;n"/>
          <p:cNvSpPr txBox="1"/>
          <p:nvPr>
            <p:ph type="hdr" idx="2"/>
          </p:nvPr>
        </p:nvSpPr>
        <p:spPr>
          <a:xfrm>
            <a:off x="0" y="0"/>
            <a:ext cx="4275402" cy="337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type="dt" idx="10"/>
          </p:nvPr>
        </p:nvSpPr>
        <p:spPr>
          <a:xfrm>
            <a:off x="5588628" y="0"/>
            <a:ext cx="4275402" cy="337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type="sldImg" idx="3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type="ftr" idx="11"/>
          </p:nvPr>
        </p:nvSpPr>
        <p:spPr>
          <a:xfrm>
            <a:off x="0" y="6397806"/>
            <a:ext cx="4275402" cy="337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type="sldNum" idx="12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84" name="Shape 84"/>
        <p:cNvGrpSpPr/>
        <p:nvPr/>
      </p:nvGrpSpPr>
      <p:grpSpPr>
        <a:xfrm>
          <a:off x="0" y="0"/>
          <a:ext cx="0" cy="0"/>
        </a:xfrm>
      </p:grpSpPr>
      <p:sp>
        <p:nvSpPr>
          <p:cNvPr id="85" name="Google Shape;85;p1:notes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86" name="Google Shape;86;p1:notes"/>
          <p:cNvSpPr/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168" name="Shape 168"/>
        <p:cNvGrpSpPr/>
        <p:nvPr/>
      </p:nvGrpSpPr>
      <p:grpSpPr>
        <a:xfrm>
          <a:off x="0" y="0"/>
          <a:ext cx="0" cy="0"/>
        </a:xfrm>
      </p:grpSpPr>
      <p:sp>
        <p:nvSpPr>
          <p:cNvPr id="169" name="Google Shape;169;p9:notes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70" name="Google Shape;170;p9:notes"/>
          <p:cNvSpPr/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177" name="Shape 177"/>
        <p:cNvGrpSpPr/>
        <p:nvPr/>
      </p:nvGrpSpPr>
      <p:grpSpPr>
        <a:xfrm>
          <a:off x="0" y="0"/>
          <a:ext cx="0" cy="0"/>
        </a:xfrm>
      </p:grpSpPr>
      <p:sp>
        <p:nvSpPr>
          <p:cNvPr id="178" name="Google Shape;178;p10:notes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79" name="Google Shape;179;p10:notes"/>
          <p:cNvSpPr/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186" name="Shape 186"/>
        <p:cNvGrpSpPr/>
        <p:nvPr/>
      </p:nvGrpSpPr>
      <p:grpSpPr>
        <a:xfrm>
          <a:off x="0" y="0"/>
          <a:ext cx="0" cy="0"/>
        </a:xfrm>
      </p:grpSpPr>
      <p:sp>
        <p:nvSpPr>
          <p:cNvPr id="187" name="Google Shape;187;p11:notes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88" name="Google Shape;188;p11:notes"/>
          <p:cNvSpPr/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196" name="Shape 196"/>
        <p:cNvGrpSpPr/>
        <p:nvPr/>
      </p:nvGrpSpPr>
      <p:grpSpPr>
        <a:xfrm>
          <a:off x="0" y="0"/>
          <a:ext cx="0" cy="0"/>
        </a:xfrm>
      </p:grpSpPr>
      <p:sp>
        <p:nvSpPr>
          <p:cNvPr id="197" name="Google Shape;197;p12:notes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98" name="Google Shape;198;p12:notes"/>
          <p:cNvSpPr/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95" name="Shape 95"/>
        <p:cNvGrpSpPr/>
        <p:nvPr/>
      </p:nvGrpSpPr>
      <p:grpSpPr>
        <a:xfrm>
          <a:off x="0" y="0"/>
          <a:ext cx="0" cy="0"/>
        </a:xfrm>
      </p:grpSpPr>
      <p:sp>
        <p:nvSpPr>
          <p:cNvPr id="96" name="Google Shape;96;p2:notes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97" name="Google Shape;97;p2:notes"/>
          <p:cNvSpPr/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104" name="Shape 104"/>
        <p:cNvGrpSpPr/>
        <p:nvPr/>
      </p:nvGrpSpPr>
      <p:grpSpPr>
        <a:xfrm>
          <a:off x="0" y="0"/>
          <a:ext cx="0" cy="0"/>
        </a:xfrm>
      </p:grpSpPr>
      <p:sp>
        <p:nvSpPr>
          <p:cNvPr id="105" name="Google Shape;105;p3:notes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06" name="Google Shape;106;p3:notes"/>
          <p:cNvSpPr/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113" name="Shape 113"/>
        <p:cNvGrpSpPr/>
        <p:nvPr/>
      </p:nvGrpSpPr>
      <p:grpSpPr>
        <a:xfrm>
          <a:off x="0" y="0"/>
          <a:ext cx="0" cy="0"/>
        </a:xfrm>
      </p:grpSpPr>
      <p:sp>
        <p:nvSpPr>
          <p:cNvPr id="114" name="Google Shape;114;p4:notes"/>
          <p:cNvSpPr/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4:notes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16" name="Google Shape;116;p4:notes"/>
          <p:cNvSpPr txBox="1"/>
          <p:nvPr>
            <p:ph type="sldNum" idx="12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123" name="Shape 123"/>
        <p:cNvGrpSpPr/>
        <p:nvPr/>
      </p:nvGrpSpPr>
      <p:grpSpPr>
        <a:xfrm>
          <a:off x="0" y="0"/>
          <a:ext cx="0" cy="0"/>
        </a:xfrm>
      </p:grpSpPr>
      <p:sp>
        <p:nvSpPr>
          <p:cNvPr id="124" name="Google Shape;124;p5:notes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25" name="Google Shape;125;p5:notes"/>
          <p:cNvSpPr/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132" name="Shape 132"/>
        <p:cNvGrpSpPr/>
        <p:nvPr/>
      </p:nvGrpSpPr>
      <p:grpSpPr>
        <a:xfrm>
          <a:off x="0" y="0"/>
          <a:ext cx="0" cy="0"/>
        </a:xfrm>
      </p:grpSpPr>
      <p:sp>
        <p:nvSpPr>
          <p:cNvPr id="133" name="Google Shape;133;p6:notes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34" name="Google Shape;134;p6:notes"/>
          <p:cNvSpPr/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141" name="Shape 141"/>
        <p:cNvGrpSpPr/>
        <p:nvPr/>
      </p:nvGrpSpPr>
      <p:grpSpPr>
        <a:xfrm>
          <a:off x="0" y="0"/>
          <a:ext cx="0" cy="0"/>
        </a:xfrm>
      </p:grpSpPr>
      <p:sp>
        <p:nvSpPr>
          <p:cNvPr id="142" name="Google Shape;142;p7:notes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43" name="Google Shape;143;p7:notes"/>
          <p:cNvSpPr/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150" name="Shape 150"/>
        <p:cNvGrpSpPr/>
        <p:nvPr/>
      </p:nvGrpSpPr>
      <p:grpSpPr>
        <a:xfrm>
          <a:off x="0" y="0"/>
          <a:ext cx="0" cy="0"/>
        </a:xfrm>
      </p:grpSpPr>
      <p:sp>
        <p:nvSpPr>
          <p:cNvPr id="151" name="Google Shape;151;p8:notes"/>
          <p:cNvSpPr txBox="1"/>
          <p:nvPr>
            <p:ph type="body" idx="1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52" name="Google Shape;152;p8:notes"/>
          <p:cNvSpPr/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 name="">
    <p:spTree>
      <p:nvGrpSpPr>
        <p:cNvPr id="159" name="Shape 159"/>
        <p:cNvGrpSpPr/>
        <p:nvPr/>
      </p:nvGrpSpPr>
      <p:grpSpPr>
        <a:xfrm>
          <a:off x="0" y="0"/>
          <a:ext cx="0" cy="0"/>
        </a:xfrm>
      </p:grpSpPr>
      <p:sp>
        <p:nvSpPr>
          <p:cNvPr id="160" name="Google Shape;160;g269433176cf_0_5:notes"/>
          <p:cNvSpPr txBox="1"/>
          <p:nvPr>
            <p:ph type="body" idx="1"/>
          </p:nvPr>
        </p:nvSpPr>
        <p:spPr>
          <a:xfrm>
            <a:off x="986632" y="3241586"/>
            <a:ext cx="7893000" cy="2652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61" name="Google Shape;161;g269433176cf_0_5:notes"/>
          <p:cNvSpPr/>
          <p:nvPr>
            <p:ph type="sldImg" idx="2"/>
          </p:nvPr>
        </p:nvSpPr>
        <p:spPr>
          <a:xfrm>
            <a:off x="3417888" y="841375"/>
            <a:ext cx="3030600" cy="22734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</a:xfrm>
      </p:grpSpPr>
      <p:sp>
        <p:nvSpPr>
          <p:cNvPr id="16" name="Google Shape;16;p14"/>
          <p:cNvSpPr txBox="1"/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4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</a:xfrm>
      </p:grpSpPr>
      <p:sp>
        <p:nvSpPr>
          <p:cNvPr id="73" name="Google Shape;73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3"/>
          <p:cNvSpPr txBox="1"/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5" name="Google Shape;75;p23"/>
          <p:cNvSpPr txBox="1"/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</a:xfrm>
      </p:grpSpPr>
      <p:sp>
        <p:nvSpPr>
          <p:cNvPr id="79" name="Google Shape;79;p2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4"/>
          <p:cNvSpPr txBox="1"/>
          <p:nvPr>
            <p:ph type="body" idx="1"/>
          </p:nvPr>
        </p:nvSpPr>
        <p:spPr>
          <a:xfrm rot="5400000">
            <a:off x="557903" y="173935"/>
            <a:ext cx="5851525" cy="6052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1" name="Google Shape;81;p24"/>
          <p:cNvSpPr txBox="1"/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4"/>
          <p:cNvSpPr txBox="1"/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4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</a:xfrm>
      </p:grpSpPr>
      <p:sp>
        <p:nvSpPr>
          <p:cNvPr id="20" name="Google Shape;20;p15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4500"/>
              <a:buFont typeface="Arial"/>
              <a:buNone/>
              <a:defRPr sz="4500"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270"/>
              </a:spcBef>
              <a:spcAft>
                <a:spcPct val="0"/>
              </a:spcAft>
              <a:buClr>
                <a:schemeClr val="dk1"/>
              </a:buClr>
              <a:buSzPts val="1350"/>
              <a:buFont typeface="Arial"/>
              <a:buNone/>
              <a:defRPr sz="1350"/>
            </a:lvl3pPr>
            <a:lvl4pPr lvl="3" algn="ctr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9pPr>
          </a:lstStyle>
          <a:p/>
        </p:txBody>
      </p:sp>
      <p:sp>
        <p:nvSpPr>
          <p:cNvPr id="22" name="Google Shape;22;p15"/>
          <p:cNvSpPr txBox="1"/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</a:xfrm>
      </p:grpSpPr>
      <p:sp>
        <p:nvSpPr>
          <p:cNvPr id="26" name="Google Shape;2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8" name="Google Shape;28;p16"/>
          <p:cNvSpPr txBox="1"/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Google Shape;32;p17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4500"/>
              <a:buFont typeface="Arial"/>
              <a:buNone/>
              <a:defRPr sz="4500"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7"/>
          <p:cNvSpPr txBox="1"/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rgbClr val="888888"/>
              </a:buClr>
              <a:buSzPts val="1800"/>
              <a:buFont typeface="Arial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888888"/>
              </a:buClr>
              <a:buSzPts val="1500"/>
              <a:buFont typeface="Arial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ct val="0"/>
              </a:spcAft>
              <a:buClr>
                <a:srgbClr val="888888"/>
              </a:buClr>
              <a:buSzPts val="1350"/>
              <a:buFont typeface="Arial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7"/>
          <p:cNvSpPr txBox="1"/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7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Google Shape;38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type="body" idx="1"/>
          </p:nvPr>
        </p:nvSpPr>
        <p:spPr>
          <a:xfrm>
            <a:off x="457200" y="1600200"/>
            <a:ext cx="4032504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type="body" idx="2"/>
          </p:nvPr>
        </p:nvSpPr>
        <p:spPr>
          <a:xfrm>
            <a:off x="4654296" y="1600200"/>
            <a:ext cx="4032504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1" name="Google Shape;41;p18"/>
          <p:cNvSpPr txBox="1"/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</a:xfrm>
      </p:grpSpPr>
      <p:sp>
        <p:nvSpPr>
          <p:cNvPr id="45" name="Google Shape;45;p19"/>
          <p:cNvSpPr txBox="1"/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9"/>
          <p:cNvSpPr txBox="1"/>
          <p:nvPr>
            <p:ph type="body" idx="1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dk1"/>
              </a:buClr>
              <a:buSzPts val="1500"/>
              <a:buFont typeface="Arial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ct val="0"/>
              </a:spcAft>
              <a:buClr>
                <a:schemeClr val="dk1"/>
              </a:buClr>
              <a:buSzPts val="1350"/>
              <a:buFont typeface="Arial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 b="1"/>
            </a:lvl9pPr>
          </a:lstStyle>
          <a:p/>
        </p:txBody>
      </p:sp>
      <p:sp>
        <p:nvSpPr>
          <p:cNvPr id="47" name="Google Shape;47;p19"/>
          <p:cNvSpPr txBox="1"/>
          <p:nvPr>
            <p:ph type="body" idx="2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dk1"/>
              </a:buClr>
              <a:buSzPts val="1500"/>
              <a:buFont typeface="Arial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ct val="0"/>
              </a:spcAft>
              <a:buClr>
                <a:schemeClr val="dk1"/>
              </a:buClr>
              <a:buSzPts val="1350"/>
              <a:buFont typeface="Arial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 b="1"/>
            </a:lvl9pPr>
          </a:lstStyle>
          <a:p/>
        </p:txBody>
      </p:sp>
      <p:sp>
        <p:nvSpPr>
          <p:cNvPr id="49" name="Google Shape;49;p19"/>
          <p:cNvSpPr txBox="1"/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0" name="Google Shape;50;p19"/>
          <p:cNvSpPr txBox="1"/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</a:xfrm>
      </p:grpSpPr>
      <p:sp>
        <p:nvSpPr>
          <p:cNvPr id="54" name="Google Shape;54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0"/>
          <p:cNvSpPr txBox="1"/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</a:xfrm>
      </p:grpSpPr>
      <p:sp>
        <p:nvSpPr>
          <p:cNvPr id="59" name="Google Shape;59;p2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400"/>
              <a:buFont typeface="Arial"/>
              <a:buNone/>
              <a:defRPr sz="2400"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type="body"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61950" algn="l">
              <a:lnSpc>
                <a:spcPct val="100000"/>
              </a:lnSpc>
              <a:spcBef>
                <a:spcPts val="420"/>
              </a:spcBef>
              <a:spcAft>
                <a:spcPct val="0"/>
              </a:spcAft>
              <a:buClr>
                <a:schemeClr val="dk1"/>
              </a:buClr>
              <a:buSzPts val="2100"/>
              <a:buFont typeface="Arial"/>
              <a:buChar char="–"/>
              <a:defRPr sz="21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dk1"/>
              </a:buClr>
              <a:buSzPts val="1500"/>
              <a:buFont typeface="Arial"/>
              <a:buChar char="–"/>
              <a:defRPr sz="1500"/>
            </a:lvl4pPr>
            <a:lvl5pPr marL="2286000" lvl="4" indent="-323850" algn="l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dk1"/>
              </a:buClr>
              <a:buSzPts val="1500"/>
              <a:buFont typeface="Arial"/>
              <a:buChar char="»"/>
              <a:defRPr sz="1500"/>
            </a:lvl5pPr>
            <a:lvl6pPr marL="2743200" lvl="5" indent="-323850" algn="l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dk1"/>
              </a:buClr>
              <a:buSzPts val="1500"/>
              <a:buFont typeface="Arial"/>
              <a:buChar char="»"/>
              <a:defRPr sz="1500"/>
            </a:lvl6pPr>
            <a:lvl7pPr marL="3200400" lvl="6" indent="-323850" algn="l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dk1"/>
              </a:buClr>
              <a:buSzPts val="1500"/>
              <a:buFont typeface="Arial"/>
              <a:buChar char="»"/>
              <a:defRPr sz="1500"/>
            </a:lvl7pPr>
            <a:lvl8pPr marL="3657600" lvl="7" indent="-323850" algn="l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dk1"/>
              </a:buClr>
              <a:buSzPts val="1500"/>
              <a:buFont typeface="Arial"/>
              <a:buChar char="»"/>
              <a:defRPr sz="1500"/>
            </a:lvl8pPr>
            <a:lvl9pPr marL="4114800" lvl="8" indent="-323850" algn="l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dk1"/>
              </a:buClr>
              <a:buSzPts val="1500"/>
              <a:buFont typeface="Arial"/>
              <a:buChar char="»"/>
              <a:defRPr sz="1500"/>
            </a:lvl9pPr>
          </a:lstStyle>
          <a:p/>
        </p:txBody>
      </p:sp>
      <p:sp>
        <p:nvSpPr>
          <p:cNvPr id="61" name="Google Shape;61;p21"/>
          <p:cNvSpPr txBox="1"/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marL="914400" lvl="1" indent="-228600" algn="l">
              <a:lnSpc>
                <a:spcPct val="100000"/>
              </a:lnSpc>
              <a:spcBef>
                <a:spcPts val="210"/>
              </a:spcBef>
              <a:spcAft>
                <a:spcPct val="0"/>
              </a:spcAft>
              <a:buClr>
                <a:schemeClr val="dk1"/>
              </a:buClr>
              <a:buSzPts val="1050"/>
              <a:buFont typeface="Arial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3pPr>
            <a:lvl4pPr marL="1828800" lvl="3" indent="-228600" algn="l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4pPr>
            <a:lvl5pPr marL="2286000" lvl="4" indent="-228600" algn="l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5pPr>
            <a:lvl6pPr marL="2743200" lvl="5" indent="-228600" algn="l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6pPr>
            <a:lvl7pPr marL="3200400" lvl="6" indent="-228600" algn="l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7pPr>
            <a:lvl8pPr marL="3657600" lvl="7" indent="-228600" algn="l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8pPr>
            <a:lvl9pPr marL="4114800" lvl="8" indent="-228600" algn="l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9pPr>
          </a:lstStyle>
          <a:p/>
        </p:txBody>
      </p:sp>
      <p:sp>
        <p:nvSpPr>
          <p:cNvPr id="62" name="Google Shape;62;p21"/>
          <p:cNvSpPr txBox="1"/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</a:xfrm>
      </p:grpSpPr>
      <p:sp>
        <p:nvSpPr>
          <p:cNvPr id="66" name="Google Shape;66;p2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400"/>
              <a:buFont typeface="Arial"/>
              <a:buNone/>
              <a:defRPr sz="2400"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/>
          <p:nvPr>
            <p:ph type="pic" idx="2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/>
        </p:txBody>
      </p:sp>
      <p:sp>
        <p:nvSpPr>
          <p:cNvPr id="68" name="Google Shape;68;p22"/>
          <p:cNvSpPr txBox="1"/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marL="914400" lvl="1" indent="-228600" algn="l">
              <a:lnSpc>
                <a:spcPct val="100000"/>
              </a:lnSpc>
              <a:spcBef>
                <a:spcPts val="210"/>
              </a:spcBef>
              <a:spcAft>
                <a:spcPct val="0"/>
              </a:spcAft>
              <a:buClr>
                <a:schemeClr val="dk1"/>
              </a:buClr>
              <a:buSzPts val="1050"/>
              <a:buFont typeface="Arial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3pPr>
            <a:lvl4pPr marL="1828800" lvl="3" indent="-228600" algn="l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4pPr>
            <a:lvl5pPr marL="2286000" lvl="4" indent="-228600" algn="l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5pPr>
            <a:lvl6pPr marL="2743200" lvl="5" indent="-228600" algn="l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6pPr>
            <a:lvl7pPr marL="3200400" lvl="6" indent="-228600" algn="l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7pPr>
            <a:lvl8pPr marL="3657600" lvl="7" indent="-228600" algn="l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8pPr>
            <a:lvl9pPr marL="4114800" lvl="8" indent="-228600" algn="l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>
                <a:schemeClr val="dk1"/>
              </a:buClr>
              <a:buSzPts val="750"/>
              <a:buFont typeface="Arial"/>
              <a:buNone/>
              <a:defRPr sz="750"/>
            </a:lvl9pPr>
          </a:lstStyle>
          <a:p/>
        </p:txBody>
      </p:sp>
      <p:sp>
        <p:nvSpPr>
          <p:cNvPr id="69" name="Google Shape;69;p22"/>
          <p:cNvSpPr txBox="1"/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ct val="0"/>
              </a:spcBef>
              <a:spcAft>
                <a:spcPct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ct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ct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ct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ct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ct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ct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ct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ct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ct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0.xml" /><Relationship Id="rId3" Type="http://schemas.openxmlformats.org/officeDocument/2006/relationships/image" Target="../media/image2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1.xml" /><Relationship Id="rId3" Type="http://schemas.openxmlformats.org/officeDocument/2006/relationships/image" Target="../media/image2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2.xml" /><Relationship Id="rId3" Type="http://schemas.openxmlformats.org/officeDocument/2006/relationships/image" Target="../media/image2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3.xml" /><Relationship Id="rId3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2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2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2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2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image" Target="../media/image2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2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9.xml" /><Relationship Id="rId3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87" name="Shape 87"/>
        <p:cNvGrpSpPr/>
        <p:nvPr/>
      </p:nvGrpSpPr>
      <p:grpSpPr>
        <a:xfrm>
          <a:off x="0" y="0"/>
          <a:ext cx="0" cy="0"/>
        </a:xfrm>
      </p:grpSpPr>
      <p:sp>
        <p:nvSpPr>
          <p:cNvPr id="88" name="Google Shape;88;p1"/>
          <p:cNvSpPr/>
          <p:nvPr/>
        </p:nvSpPr>
        <p:spPr>
          <a:xfrm>
            <a:off x="-19050" y="390525"/>
            <a:ext cx="9163050" cy="983615"/>
          </a:xfrm>
          <a:prstGeom prst="rect">
            <a:avLst/>
          </a:prstGeom>
          <a:solidFill>
            <a:srgbClr val="135B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68122" y="2538266"/>
            <a:ext cx="1866851" cy="213741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679450" y="390525"/>
            <a:ext cx="806078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Title</a:t>
            </a:r>
            <a:r>
              <a:rPr lang="en-US" sz="28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the Thesis</a:t>
            </a:r>
            <a:endParaRPr/>
          </a:p>
        </p:txBody>
      </p:sp>
      <p:sp>
        <p:nvSpPr>
          <p:cNvPr id="91" name="Google Shape;91;p1"/>
          <p:cNvSpPr txBox="1"/>
          <p:nvPr>
            <p:ph type="subTitle" idx="4294967295"/>
          </p:nvPr>
        </p:nvSpPr>
        <p:spPr>
          <a:xfrm>
            <a:off x="414020" y="1704340"/>
            <a:ext cx="3114675" cy="3995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Times New Roman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Presented By:</a:t>
            </a:r>
            <a:endParaRPr/>
          </a:p>
          <a:p>
            <a:pPr marL="342900" marR="0" lvl="0" indent="-225425" algn="l" rtl="0">
              <a:lnSpc>
                <a:spcPct val="100000"/>
              </a:lnSpc>
              <a:spcBef>
                <a:spcPts val="370"/>
              </a:spcBef>
              <a:spcAft>
                <a:spcPct val="0"/>
              </a:spcAft>
              <a:buClr>
                <a:schemeClr val="dk1"/>
              </a:buClr>
              <a:buSzTx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Times New Roman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Times New Roman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Times New Roman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Times New Roman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Times New Roman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Times New Roman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Noto Sans Symbols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Times New Roman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ID: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Times New Roman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Times New Roman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ID: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5592834" y="2650714"/>
            <a:ext cx="3429000" cy="207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Supervised By:</a:t>
            </a:r>
            <a:endParaRPr/>
          </a:p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20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20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………………………..</a:t>
            </a:r>
            <a:endParaRPr/>
          </a:p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</a:t>
            </a:r>
            <a:endParaRPr/>
          </a:p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Designation </a:t>
            </a:r>
            <a:endParaRPr/>
          </a:p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Department of EEE</a:t>
            </a:r>
            <a:endParaRPr/>
          </a:p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Uttara University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01404" y="6029960"/>
            <a:ext cx="8001000" cy="706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i="0" u="none" strike="noStrike" cap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Department of Electrical &amp; Electronic Engineering </a:t>
            </a:r>
            <a:endParaRPr/>
          </a:p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Uttara University</a:t>
            </a:r>
            <a:endParaRPr sz="2000" b="1" i="0" u="none" strike="noStrike" cap="none">
              <a:solidFill>
                <a:srgbClr val="11111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71" name="Shape 171"/>
        <p:cNvGrpSpPr/>
        <p:nvPr/>
      </p:nvGrpSpPr>
      <p:grpSpPr>
        <a:xfrm>
          <a:off x="0" y="0"/>
          <a:ext cx="0" cy="0"/>
        </a:xfrm>
      </p:grpSpPr>
      <p:sp>
        <p:nvSpPr>
          <p:cNvPr id="172" name="Google Shape;172;p9"/>
          <p:cNvSpPr/>
          <p:nvPr/>
        </p:nvSpPr>
        <p:spPr>
          <a:xfrm>
            <a:off x="-19050" y="489585"/>
            <a:ext cx="7903845" cy="443865"/>
          </a:xfrm>
          <a:prstGeom prst="rect">
            <a:avLst/>
          </a:prstGeom>
          <a:solidFill>
            <a:srgbClr val="135B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9"/>
          <p:cNvSpPr txBox="1"/>
          <p:nvPr/>
        </p:nvSpPr>
        <p:spPr>
          <a:xfrm>
            <a:off x="3686737" y="473075"/>
            <a:ext cx="165622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/>
          </a:p>
        </p:txBody>
      </p:sp>
      <p:pic>
        <p:nvPicPr>
          <p:cNvPr id="174" name="Google Shape;174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6731" y="355600"/>
            <a:ext cx="578468" cy="662305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9"/>
          <p:cNvSpPr/>
          <p:nvPr/>
        </p:nvSpPr>
        <p:spPr>
          <a:xfrm>
            <a:off x="609599" y="1241866"/>
            <a:ext cx="774636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Summarize your main findings and important arguments.</a:t>
            </a:r>
            <a:endParaRPr/>
          </a:p>
        </p:txBody>
      </p:sp>
      <p:sp>
        <p:nvSpPr>
          <p:cNvPr id="176" name="Google Shape;176;p9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80" name="Shape 180"/>
        <p:cNvGrpSpPr/>
        <p:nvPr/>
      </p:nvGrpSpPr>
      <p:grpSpPr>
        <a:xfrm>
          <a:off x="0" y="0"/>
          <a:ext cx="0" cy="0"/>
        </a:xfrm>
      </p:grpSpPr>
      <p:sp>
        <p:nvSpPr>
          <p:cNvPr id="181" name="Google Shape;181;p10"/>
          <p:cNvSpPr/>
          <p:nvPr/>
        </p:nvSpPr>
        <p:spPr>
          <a:xfrm>
            <a:off x="-19050" y="489585"/>
            <a:ext cx="7903845" cy="443865"/>
          </a:xfrm>
          <a:prstGeom prst="rect">
            <a:avLst/>
          </a:prstGeom>
          <a:solidFill>
            <a:srgbClr val="135B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0"/>
          <p:cNvSpPr txBox="1"/>
          <p:nvPr/>
        </p:nvSpPr>
        <p:spPr>
          <a:xfrm>
            <a:off x="3549265" y="473075"/>
            <a:ext cx="193117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Future Scope</a:t>
            </a:r>
            <a:endParaRPr/>
          </a:p>
        </p:txBody>
      </p:sp>
      <p:pic>
        <p:nvPicPr>
          <p:cNvPr id="183" name="Google Shape;183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6731" y="355600"/>
            <a:ext cx="578468" cy="662305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0"/>
          <p:cNvSpPr/>
          <p:nvPr/>
        </p:nvSpPr>
        <p:spPr>
          <a:xfrm>
            <a:off x="609599" y="1241866"/>
            <a:ext cx="7746365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 ideas how your work, approach or evaluations can be further extended.</a:t>
            </a:r>
            <a:endParaRPr/>
          </a:p>
          <a:p>
            <a:pPr marL="342900" marR="0" lvl="0" indent="-1905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905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Google Shape;185;p10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89" name="Shape 189"/>
        <p:cNvGrpSpPr/>
        <p:nvPr/>
      </p:nvGrpSpPr>
      <p:grpSpPr>
        <a:xfrm>
          <a:off x="0" y="0"/>
          <a:ext cx="0" cy="0"/>
        </a:xfrm>
      </p:grpSpPr>
      <p:sp>
        <p:nvSpPr>
          <p:cNvPr id="190" name="Google Shape;190;p11"/>
          <p:cNvSpPr/>
          <p:nvPr/>
        </p:nvSpPr>
        <p:spPr>
          <a:xfrm>
            <a:off x="-19050" y="489585"/>
            <a:ext cx="7903845" cy="443865"/>
          </a:xfrm>
          <a:prstGeom prst="rect">
            <a:avLst/>
          </a:prstGeom>
          <a:solidFill>
            <a:srgbClr val="135B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1"/>
          <p:cNvSpPr txBox="1"/>
          <p:nvPr/>
        </p:nvSpPr>
        <p:spPr>
          <a:xfrm>
            <a:off x="3707962" y="473075"/>
            <a:ext cx="161377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/>
          </a:p>
        </p:txBody>
      </p:sp>
      <p:pic>
        <p:nvPicPr>
          <p:cNvPr id="192" name="Google Shape;192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6731" y="355600"/>
            <a:ext cx="578468" cy="662305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11"/>
          <p:cNvSpPr/>
          <p:nvPr/>
        </p:nvSpPr>
        <p:spPr>
          <a:xfrm>
            <a:off x="609599" y="1241866"/>
            <a:ext cx="774636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1905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905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" name="Google Shape;194;p11"/>
          <p:cNvSpPr/>
          <p:nvPr/>
        </p:nvSpPr>
        <p:spPr>
          <a:xfrm>
            <a:off x="824329" y="1472698"/>
            <a:ext cx="450155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IEEE format for references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1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99" name="Shape 199"/>
        <p:cNvGrpSpPr/>
        <p:nvPr/>
      </p:nvGrpSpPr>
      <p:grpSpPr>
        <a:xfrm>
          <a:off x="0" y="0"/>
          <a:ext cx="0" cy="0"/>
        </a:xfrm>
      </p:grpSpPr>
      <p:sp>
        <p:nvSpPr>
          <p:cNvPr id="200" name="Google Shape;200;p12"/>
          <p:cNvSpPr txBox="1"/>
          <p:nvPr/>
        </p:nvSpPr>
        <p:spPr>
          <a:xfrm>
            <a:off x="3031625" y="3429000"/>
            <a:ext cx="3521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 YOU</a:t>
            </a:r>
            <a:endParaRPr/>
          </a:p>
        </p:txBody>
      </p:sp>
      <p:sp>
        <p:nvSpPr>
          <p:cNvPr id="201" name="Google Shape;201;p12"/>
          <p:cNvSpPr txBox="1"/>
          <p:nvPr/>
        </p:nvSpPr>
        <p:spPr>
          <a:xfrm>
            <a:off x="1867894" y="4618990"/>
            <a:ext cx="540885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Department of Electrical &amp; Electronic Engineering</a:t>
            </a:r>
            <a:endParaRPr/>
          </a:p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Uttara University</a:t>
            </a:r>
            <a:endParaRPr/>
          </a:p>
        </p:txBody>
      </p:sp>
      <p:pic>
        <p:nvPicPr>
          <p:cNvPr id="202" name="Google Shape;202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0910" y="878005"/>
            <a:ext cx="2002179" cy="229235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12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98" name="Shape 98"/>
        <p:cNvGrpSpPr/>
        <p:nvPr/>
      </p:nvGrpSpPr>
      <p:grpSpPr>
        <a:xfrm>
          <a:off x="0" y="0"/>
          <a:ext cx="0" cy="0"/>
        </a:xfrm>
      </p:grpSpPr>
      <p:sp>
        <p:nvSpPr>
          <p:cNvPr id="99" name="Google Shape;99;p2"/>
          <p:cNvSpPr/>
          <p:nvPr/>
        </p:nvSpPr>
        <p:spPr>
          <a:xfrm>
            <a:off x="-19050" y="489585"/>
            <a:ext cx="7903845" cy="443865"/>
          </a:xfrm>
          <a:prstGeom prst="rect">
            <a:avLst/>
          </a:prstGeom>
          <a:solidFill>
            <a:srgbClr val="135B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2502535" y="473075"/>
            <a:ext cx="4024630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PRESENTATION OUTLINE</a:t>
            </a:r>
            <a:endParaRPr sz="2400" b="1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1" name="Google Shape;101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6731" y="355600"/>
            <a:ext cx="578468" cy="66230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"/>
          <p:cNvSpPr txBox="1"/>
          <p:nvPr/>
        </p:nvSpPr>
        <p:spPr>
          <a:xfrm>
            <a:off x="416075" y="933450"/>
            <a:ext cx="7903800" cy="59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Times New Roman"/>
              <a:buChar char="❏"/>
            </a:pPr>
            <a:r>
              <a:rPr lang="en-US" sz="280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 (Not more than two slides)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0640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Times New Roman"/>
              <a:buChar char="❏"/>
            </a:pPr>
            <a:r>
              <a:rPr lang="en-US" sz="280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 Statement (One slide)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0640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Times New Roman"/>
              <a:buChar char="❏"/>
            </a:pPr>
            <a:r>
              <a:rPr lang="en-US" sz="280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Objectives (One slide)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0640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Times New Roman"/>
              <a:buChar char="❏"/>
            </a:pPr>
            <a:r>
              <a:rPr lang="en-US" sz="280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Methodology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0640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Times New Roman"/>
              <a:buChar char="❏"/>
            </a:pPr>
            <a:r>
              <a:rPr lang="en-US" sz="280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0640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Times New Roman"/>
              <a:buChar char="❏"/>
            </a:pPr>
            <a:r>
              <a:rPr lang="en-US" sz="280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Implications (One slide)</a:t>
            </a:r>
            <a:endParaRPr sz="280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06400" algn="l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Times New Roman"/>
              <a:buChar char="❏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Comparison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0640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Times New Roman"/>
              <a:buChar char="❏"/>
            </a:pPr>
            <a:r>
              <a:rPr lang="en-US" sz="280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Conclusions and Future Work (Not more than two slides)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0640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Char char="❏"/>
            </a:pPr>
            <a:r>
              <a:rPr lang="en-US" sz="280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 (Use IEEE format for references.)</a:t>
            </a:r>
            <a:endParaRPr sz="280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2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07" name="Shape 107"/>
        <p:cNvGrpSpPr/>
        <p:nvPr/>
      </p:nvGrpSpPr>
      <p:grpSpPr>
        <a:xfrm>
          <a:off x="0" y="0"/>
          <a:ext cx="0" cy="0"/>
        </a:xfrm>
      </p:grpSpPr>
      <p:sp>
        <p:nvSpPr>
          <p:cNvPr id="108" name="Google Shape;108;p3"/>
          <p:cNvSpPr/>
          <p:nvPr/>
        </p:nvSpPr>
        <p:spPr>
          <a:xfrm>
            <a:off x="-19050" y="489585"/>
            <a:ext cx="7903845" cy="443865"/>
          </a:xfrm>
          <a:prstGeom prst="rect">
            <a:avLst/>
          </a:prstGeom>
          <a:solidFill>
            <a:srgbClr val="135B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3"/>
          <p:cNvSpPr txBox="1"/>
          <p:nvPr/>
        </p:nvSpPr>
        <p:spPr>
          <a:xfrm>
            <a:off x="3612587" y="473075"/>
            <a:ext cx="180453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</a:t>
            </a:r>
            <a:endParaRPr/>
          </a:p>
        </p:txBody>
      </p:sp>
      <p:pic>
        <p:nvPicPr>
          <p:cNvPr id="110" name="Google Shape;110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6731" y="355600"/>
            <a:ext cx="578468" cy="66230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3"/>
          <p:cNvSpPr txBox="1"/>
          <p:nvPr/>
        </p:nvSpPr>
        <p:spPr>
          <a:xfrm>
            <a:off x="414655" y="933449"/>
            <a:ext cx="7788441" cy="148483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48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 the context and purpose of the study</a:t>
            </a:r>
            <a:endParaRPr/>
          </a:p>
          <a:p>
            <a:pPr marL="285750" marR="0" lvl="0" indent="-28575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48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Indicate the key findings of the existing literature that you have reviewed in your area of research.</a:t>
            </a:r>
            <a:endParaRPr/>
          </a:p>
        </p:txBody>
      </p:sp>
      <p:sp>
        <p:nvSpPr>
          <p:cNvPr id="112" name="Google Shape;112;p3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17" name="Shape 117"/>
        <p:cNvGrpSpPr/>
        <p:nvPr/>
      </p:nvGrpSpPr>
      <p:grpSpPr>
        <a:xfrm>
          <a:off x="0" y="0"/>
          <a:ext cx="0" cy="0"/>
        </a:xfrm>
      </p:grpSpPr>
      <p:sp>
        <p:nvSpPr>
          <p:cNvPr id="118" name="Google Shape;118;p4"/>
          <p:cNvSpPr/>
          <p:nvPr/>
        </p:nvSpPr>
        <p:spPr>
          <a:xfrm>
            <a:off x="-19050" y="489585"/>
            <a:ext cx="7903845" cy="443865"/>
          </a:xfrm>
          <a:prstGeom prst="rect">
            <a:avLst/>
          </a:prstGeom>
          <a:solidFill>
            <a:srgbClr val="135B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"/>
          <p:cNvSpPr txBox="1"/>
          <p:nvPr/>
        </p:nvSpPr>
        <p:spPr>
          <a:xfrm>
            <a:off x="3156534" y="473075"/>
            <a:ext cx="271664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 Statement</a:t>
            </a:r>
            <a:endParaRPr/>
          </a:p>
        </p:txBody>
      </p:sp>
      <p:pic>
        <p:nvPicPr>
          <p:cNvPr id="120" name="Google Shape;120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6731" y="355600"/>
            <a:ext cx="578468" cy="66230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4"/>
          <p:cNvSpPr txBox="1"/>
          <p:nvPr/>
        </p:nvSpPr>
        <p:spPr>
          <a:xfrm>
            <a:off x="855783" y="1203081"/>
            <a:ext cx="7409693" cy="2012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48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After reviewing the literature, figure out the research gaps that need to be addressed.</a:t>
            </a:r>
            <a:endParaRPr/>
          </a:p>
          <a:p>
            <a:pPr marL="285750" marR="0" lvl="0" indent="-28575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48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 a clear and concise summary of the problems that need to be solved based on the research gaps.</a:t>
            </a:r>
            <a:endParaRPr/>
          </a:p>
        </p:txBody>
      </p:sp>
      <p:sp>
        <p:nvSpPr>
          <p:cNvPr id="122" name="Google Shape;122;p4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26" name="Shape 126"/>
        <p:cNvGrpSpPr/>
        <p:nvPr/>
      </p:nvGrpSpPr>
      <p:grpSpPr>
        <a:xfrm>
          <a:off x="0" y="0"/>
          <a:ext cx="0" cy="0"/>
        </a:xfrm>
      </p:grpSpPr>
      <p:sp>
        <p:nvSpPr>
          <p:cNvPr id="127" name="Google Shape;127;p5"/>
          <p:cNvSpPr/>
          <p:nvPr/>
        </p:nvSpPr>
        <p:spPr>
          <a:xfrm>
            <a:off x="-19050" y="489585"/>
            <a:ext cx="7903845" cy="443865"/>
          </a:xfrm>
          <a:prstGeom prst="rect">
            <a:avLst/>
          </a:prstGeom>
          <a:solidFill>
            <a:srgbClr val="135B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5"/>
          <p:cNvSpPr txBox="1"/>
          <p:nvPr/>
        </p:nvSpPr>
        <p:spPr>
          <a:xfrm>
            <a:off x="3790936" y="473075"/>
            <a:ext cx="144783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Objective</a:t>
            </a:r>
            <a:endParaRPr/>
          </a:p>
        </p:txBody>
      </p:sp>
      <p:pic>
        <p:nvPicPr>
          <p:cNvPr id="129" name="Google Shape;129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6731" y="355600"/>
            <a:ext cx="578468" cy="66230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5"/>
          <p:cNvSpPr txBox="1"/>
          <p:nvPr/>
        </p:nvSpPr>
        <p:spPr>
          <a:xfrm>
            <a:off x="855783" y="1203081"/>
            <a:ext cx="7409693" cy="572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48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Write the aim of your project/ thesis work</a:t>
            </a:r>
            <a:endParaRPr/>
          </a:p>
        </p:txBody>
      </p:sp>
      <p:sp>
        <p:nvSpPr>
          <p:cNvPr id="131" name="Google Shape;131;p5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35" name="Shape 135"/>
        <p:cNvGrpSpPr/>
        <p:nvPr/>
      </p:nvGrpSpPr>
      <p:grpSpPr>
        <a:xfrm>
          <a:off x="0" y="0"/>
          <a:ext cx="0" cy="0"/>
        </a:xfrm>
      </p:grpSpPr>
      <p:sp>
        <p:nvSpPr>
          <p:cNvPr id="136" name="Google Shape;136;p6"/>
          <p:cNvSpPr/>
          <p:nvPr/>
        </p:nvSpPr>
        <p:spPr>
          <a:xfrm>
            <a:off x="-19050" y="489585"/>
            <a:ext cx="7903845" cy="443865"/>
          </a:xfrm>
          <a:prstGeom prst="rect">
            <a:avLst/>
          </a:prstGeom>
          <a:solidFill>
            <a:srgbClr val="135B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6"/>
          <p:cNvSpPr txBox="1"/>
          <p:nvPr/>
        </p:nvSpPr>
        <p:spPr>
          <a:xfrm>
            <a:off x="3559302" y="473075"/>
            <a:ext cx="191110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Methodology</a:t>
            </a:r>
            <a:endParaRPr/>
          </a:p>
        </p:txBody>
      </p:sp>
      <p:pic>
        <p:nvPicPr>
          <p:cNvPr id="138" name="Google Shape;138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6731" y="355600"/>
            <a:ext cx="578468" cy="66230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6"/>
          <p:cNvSpPr/>
          <p:nvPr/>
        </p:nvSpPr>
        <p:spPr>
          <a:xfrm>
            <a:off x="445477" y="1176076"/>
            <a:ext cx="7725507" cy="2492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1" indent="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Describe your work with </a:t>
            </a:r>
            <a:endParaRPr/>
          </a:p>
          <a:p>
            <a:pPr marL="1257300" marR="0" lvl="2" indent="-34290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48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Block Diagram/Flow Chart</a:t>
            </a:r>
            <a:endParaRPr/>
          </a:p>
          <a:p>
            <a:pPr marL="1257300" marR="0" lvl="2" indent="-34290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48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Required Instruments</a:t>
            </a:r>
            <a:endParaRPr/>
          </a:p>
          <a:p>
            <a:pPr marL="1257300" marR="0" lvl="2" indent="-34290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48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Circuit Diagram</a:t>
            </a:r>
            <a:endParaRPr/>
          </a:p>
          <a:p>
            <a:pPr marL="1257300" marR="0" lvl="2" indent="-342900" algn="just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48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Equations (if needed) </a:t>
            </a:r>
            <a:endParaRPr/>
          </a:p>
        </p:txBody>
      </p:sp>
      <p:sp>
        <p:nvSpPr>
          <p:cNvPr id="140" name="Google Shape;140;p6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44" name="Shape 144"/>
        <p:cNvGrpSpPr/>
        <p:nvPr/>
      </p:nvGrpSpPr>
      <p:grpSpPr>
        <a:xfrm>
          <a:off x="0" y="0"/>
          <a:ext cx="0" cy="0"/>
        </a:xfrm>
      </p:grpSpPr>
      <p:sp>
        <p:nvSpPr>
          <p:cNvPr id="145" name="Google Shape;145;p7"/>
          <p:cNvSpPr/>
          <p:nvPr/>
        </p:nvSpPr>
        <p:spPr>
          <a:xfrm>
            <a:off x="-19050" y="489585"/>
            <a:ext cx="7903845" cy="443865"/>
          </a:xfrm>
          <a:prstGeom prst="rect">
            <a:avLst/>
          </a:prstGeom>
          <a:solidFill>
            <a:srgbClr val="135B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7"/>
          <p:cNvSpPr txBox="1"/>
          <p:nvPr/>
        </p:nvSpPr>
        <p:spPr>
          <a:xfrm>
            <a:off x="3943221" y="473075"/>
            <a:ext cx="114326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</p:txBody>
      </p:sp>
      <p:pic>
        <p:nvPicPr>
          <p:cNvPr id="147" name="Google Shape;147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6731" y="355600"/>
            <a:ext cx="578468" cy="66230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7"/>
          <p:cNvSpPr/>
          <p:nvPr/>
        </p:nvSpPr>
        <p:spPr>
          <a:xfrm>
            <a:off x="609600" y="1241866"/>
            <a:ext cx="4572000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Show the results with </a:t>
            </a:r>
            <a:endParaRPr/>
          </a:p>
          <a:p>
            <a:pPr marL="285750" marR="0" lvl="0" indent="-2857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Table</a:t>
            </a:r>
            <a:endParaRPr/>
          </a:p>
          <a:p>
            <a:pPr marL="285750" marR="0" lvl="0" indent="-2857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Graph or Figures</a:t>
            </a:r>
            <a:endParaRPr/>
          </a:p>
          <a:p>
            <a:pPr marL="285750" marR="0" lvl="0" indent="-2857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Picture of the outcome.</a:t>
            </a:r>
            <a:endParaRPr/>
          </a:p>
          <a:p>
            <a:pPr marL="0" marR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" name="Google Shape;149;p7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53" name="Shape 153"/>
        <p:cNvGrpSpPr/>
        <p:nvPr/>
      </p:nvGrpSpPr>
      <p:grpSpPr>
        <a:xfrm>
          <a:off x="0" y="0"/>
          <a:ext cx="0" cy="0"/>
        </a:xfrm>
      </p:grpSpPr>
      <p:sp>
        <p:nvSpPr>
          <p:cNvPr id="154" name="Google Shape;154;p8"/>
          <p:cNvSpPr/>
          <p:nvPr/>
        </p:nvSpPr>
        <p:spPr>
          <a:xfrm>
            <a:off x="-19050" y="489585"/>
            <a:ext cx="7903845" cy="443865"/>
          </a:xfrm>
          <a:prstGeom prst="rect">
            <a:avLst/>
          </a:prstGeom>
          <a:solidFill>
            <a:srgbClr val="135B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8"/>
          <p:cNvSpPr txBox="1"/>
          <p:nvPr/>
        </p:nvSpPr>
        <p:spPr>
          <a:xfrm>
            <a:off x="3601780" y="473075"/>
            <a:ext cx="182614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Implications</a:t>
            </a:r>
            <a:endParaRPr/>
          </a:p>
        </p:txBody>
      </p:sp>
      <p:pic>
        <p:nvPicPr>
          <p:cNvPr id="156" name="Google Shape;156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6731" y="355600"/>
            <a:ext cx="578468" cy="662305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8"/>
          <p:cNvSpPr/>
          <p:nvPr/>
        </p:nvSpPr>
        <p:spPr>
          <a:xfrm>
            <a:off x="609599" y="1241866"/>
            <a:ext cx="7746365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Suggest how the findings that you draw from your results can be important in future research of your field and how they may likely impact the world.</a:t>
            </a:r>
            <a:endParaRPr/>
          </a:p>
          <a:p>
            <a:pPr marL="342900" marR="0" lvl="0" indent="-1905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8"/>
          <p:cNvSpPr txBox="1"/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62" name="Shape 162"/>
        <p:cNvGrpSpPr/>
        <p:nvPr/>
      </p:nvGrpSpPr>
      <p:grpSpPr>
        <a:xfrm>
          <a:off x="0" y="0"/>
          <a:ext cx="0" cy="0"/>
        </a:xfrm>
      </p:grpSpPr>
      <p:sp>
        <p:nvSpPr>
          <p:cNvPr id="163" name="Google Shape;163;g269433176cf_0_5"/>
          <p:cNvSpPr/>
          <p:nvPr/>
        </p:nvSpPr>
        <p:spPr>
          <a:xfrm>
            <a:off x="-19050" y="489585"/>
            <a:ext cx="7903800" cy="444000"/>
          </a:xfrm>
          <a:prstGeom prst="rect">
            <a:avLst/>
          </a:prstGeom>
          <a:solidFill>
            <a:srgbClr val="135B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g269433176cf_0_5"/>
          <p:cNvSpPr txBox="1"/>
          <p:nvPr/>
        </p:nvSpPr>
        <p:spPr>
          <a:xfrm>
            <a:off x="3601780" y="473075"/>
            <a:ext cx="1826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lang="en-US" sz="24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Comparison</a:t>
            </a:r>
            <a:endParaRPr/>
          </a:p>
        </p:txBody>
      </p:sp>
      <p:pic>
        <p:nvPicPr>
          <p:cNvPr id="165" name="Google Shape;165;g269433176cf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6731" y="355600"/>
            <a:ext cx="578468" cy="662305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g269433176cf_0_5"/>
          <p:cNvSpPr/>
          <p:nvPr/>
        </p:nvSpPr>
        <p:spPr>
          <a:xfrm>
            <a:off x="609599" y="1241866"/>
            <a:ext cx="7746300" cy="15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Compare your research on [topic] with the findings of [specific recent work]. Discuss how your approach offers potential advantages over this work, such as [mention specific benefits]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342900" marR="0" lvl="0" indent="-1905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Google Shape;167;g269433176cf_0_5"/>
          <p:cNvSpPr txBox="1"/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6.0.33"/>
  <p:tag name="AS_OS" val="Microsoft Windows NT 10.0.20348.0"/>
  <p:tag name="AS_RELEASE_DATE" val="2024.06.14"/>
  <p:tag name="AS_TITLE" val="Aspose.Slides for .NET6"/>
  <p:tag name="AS_VERSION" val="24.6"/>
</p:tagLst>
</file>

<file path=ppt/theme/theme1.xml><?xml version="1.0" encoding="utf-8"?>
<a:theme xmlns:r="http://schemas.openxmlformats.org/officeDocument/2006/relationships"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75</Paragraphs>
  <Slides>13</Slides>
  <Notes>13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baseType="lpstr" size="18">
      <vt:lpstr>Arial</vt:lpstr>
      <vt:lpstr>Calibri</vt:lpstr>
      <vt:lpstr>Times New Roman</vt:lpstr>
      <vt:lpstr>Noto Sans Symbols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24.0600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Rakib</dc:creator>
  <cp:revision>1</cp:revision>
  <dcterms:created xsi:type="dcterms:W3CDTF">2022-06-15T08:21:00Z</dcterms:created>
  <dcterms:modified xsi:type="dcterms:W3CDTF">2024-11-13T06:40:37Z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ICV">
    <vt:lpwstr>257D5CB2B62A462F86248C51299D5D3B</vt:lpwstr>
  </property>
  <property fmtid="{D5CDD505-2E9C-101B-9397-08002B2CF9AE}" pid="3" name="KSOProductBuildVer">
    <vt:lpwstr>1033-11.2.0.11380</vt:lpwstr>
  </property>
</Properties>
</file>